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sldIdLst>
    <p:sldId id="256" r:id="rId2"/>
    <p:sldId id="257" r:id="rId3"/>
    <p:sldId id="261" r:id="rId4"/>
    <p:sldId id="265" r:id="rId5"/>
    <p:sldId id="266" r:id="rId6"/>
    <p:sldId id="268" r:id="rId7"/>
    <p:sldId id="275" r:id="rId8"/>
    <p:sldId id="271" r:id="rId9"/>
    <p:sldId id="262" r:id="rId10"/>
    <p:sldId id="267" r:id="rId11"/>
    <p:sldId id="263" r:id="rId12"/>
    <p:sldId id="264" r:id="rId13"/>
    <p:sldId id="278" r:id="rId14"/>
    <p:sldId id="285" r:id="rId15"/>
    <p:sldId id="281" r:id="rId16"/>
    <p:sldId id="283" r:id="rId17"/>
    <p:sldId id="282" r:id="rId18"/>
    <p:sldId id="28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B09D-3AF2-B942-812C-7B1DB709077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8673DAA-ED4E-A04F-88A1-7B51D74B3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2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B09D-3AF2-B942-812C-7B1DB709077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3DAA-ED4E-A04F-88A1-7B51D74B3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73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B09D-3AF2-B942-812C-7B1DB709077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3DAA-ED4E-A04F-88A1-7B51D74B3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6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B09D-3AF2-B942-812C-7B1DB709077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3DAA-ED4E-A04F-88A1-7B51D74B3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26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F7CB09D-3AF2-B942-812C-7B1DB709077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8673DAA-ED4E-A04F-88A1-7B51D74B3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7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B09D-3AF2-B942-812C-7B1DB709077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3DAA-ED4E-A04F-88A1-7B51D74B3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13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B09D-3AF2-B942-812C-7B1DB709077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3DAA-ED4E-A04F-88A1-7B51D74B3A6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40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B09D-3AF2-B942-812C-7B1DB709077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3DAA-ED4E-A04F-88A1-7B51D74B3A6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5006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B09D-3AF2-B942-812C-7B1DB709077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3DAA-ED4E-A04F-88A1-7B51D74B3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1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B09D-3AF2-B942-812C-7B1DB709077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3DAA-ED4E-A04F-88A1-7B51D74B3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30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B09D-3AF2-B942-812C-7B1DB7090777}" type="datetimeFigureOut">
              <a:rPr lang="en-US" smtClean="0"/>
              <a:t>11/10/18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73DAA-ED4E-A04F-88A1-7B51D74B3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74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F7CB09D-3AF2-B942-812C-7B1DB7090777}" type="datetimeFigureOut">
              <a:rPr lang="en-US" smtClean="0"/>
              <a:t>11/10/18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8673DAA-ED4E-A04F-88A1-7B51D74B3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00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2323F-9535-744E-B9E1-3C99A8F7E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Analysis of Hospital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F2DA5-C181-9F49-8F2A-D15C1B9F6E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52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27743F-9B61-7C46-94BE-0177BF114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91" y="1265938"/>
            <a:ext cx="10111562" cy="5687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11534F-AF3C-604B-8BBA-F32E2FC00CAD}"/>
              </a:ext>
            </a:extLst>
          </p:cNvPr>
          <p:cNvSpPr txBox="1"/>
          <p:nvPr/>
        </p:nvSpPr>
        <p:spPr>
          <a:xfrm>
            <a:off x="1924493" y="212651"/>
            <a:ext cx="7793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Median Age vs Hospital Count Desert Map</a:t>
            </a:r>
          </a:p>
        </p:txBody>
      </p:sp>
    </p:spTree>
    <p:extLst>
      <p:ext uri="{BB962C8B-B14F-4D97-AF65-F5344CB8AC3E}">
        <p14:creationId xmlns:p14="http://schemas.microsoft.com/office/powerpoint/2010/main" val="774612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CA02A-CEFA-7942-B7D8-4709935CC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330" y="173075"/>
            <a:ext cx="7722782" cy="514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18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10124-7C03-8E4F-A2CA-5DDF8B53B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44" y="127591"/>
            <a:ext cx="8952614" cy="602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74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F6AA30-A425-3E46-9244-F7096DCB959A}"/>
              </a:ext>
            </a:extLst>
          </p:cNvPr>
          <p:cNvSpPr txBox="1"/>
          <p:nvPr/>
        </p:nvSpPr>
        <p:spPr>
          <a:xfrm>
            <a:off x="548456" y="982133"/>
            <a:ext cx="497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 5 Most Expensive States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BAF9C-F0DB-4E41-ADAC-5388E51BE583}"/>
              </a:ext>
            </a:extLst>
          </p:cNvPr>
          <p:cNvSpPr txBox="1"/>
          <p:nvPr/>
        </p:nvSpPr>
        <p:spPr>
          <a:xfrm>
            <a:off x="6664565" y="1028673"/>
            <a:ext cx="497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 5 Lease Expensive States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D9E66C-07F0-BA4F-92F2-07E0A70BD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55" y="1855786"/>
            <a:ext cx="4978979" cy="35357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C04F93-130F-1F44-B232-5364C2DC2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529" y="1855786"/>
            <a:ext cx="4978979" cy="355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95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2B8D46-2329-B340-8A29-C8F2ADEB3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85" y="985837"/>
            <a:ext cx="11437789" cy="487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4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D7B214-5C3D-504E-80AC-61C1036EA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67" y="942975"/>
            <a:ext cx="11614507" cy="488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89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5A305F-2447-2A43-8408-0D35F8E40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87" y="1000125"/>
            <a:ext cx="11488201" cy="481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59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99B64B-6331-E647-B97E-481CCC605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" y="1326867"/>
            <a:ext cx="11572875" cy="42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70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BDD261-1F82-474C-AC83-8727F2E23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1" y="1328737"/>
            <a:ext cx="11986798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31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4CF6-7746-CB48-9138-B8DB6670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GrOUP</a:t>
            </a:r>
            <a:r>
              <a:rPr lang="en-US" dirty="0"/>
              <a:t> E</a:t>
            </a:r>
            <a:br>
              <a:rPr lang="en-US" dirty="0"/>
            </a:br>
            <a:r>
              <a:rPr lang="en-US" sz="2400" dirty="0" err="1"/>
              <a:t>Jie</a:t>
            </a:r>
            <a:r>
              <a:rPr lang="en-US" sz="2400" dirty="0"/>
              <a:t>, Parker, Sunitha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95838-3F18-A14D-B217-F6142FC7C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Using Census Data API and Hospital CSV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846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14EF8C-F219-8E4A-9AD0-490F75D03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902" y="1945758"/>
            <a:ext cx="7953153" cy="3751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33B77A-F084-1C40-8B13-1D5CDB15E438}"/>
              </a:ext>
            </a:extLst>
          </p:cNvPr>
          <p:cNvSpPr txBox="1"/>
          <p:nvPr/>
        </p:nvSpPr>
        <p:spPr>
          <a:xfrm>
            <a:off x="4667693" y="602866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plot.ly</a:t>
            </a:r>
            <a:r>
              <a:rPr lang="en-US" dirty="0"/>
              <a:t>/~</a:t>
            </a:r>
            <a:r>
              <a:rPr lang="en-US" dirty="0" err="1"/>
              <a:t>jfdatabc</a:t>
            </a:r>
            <a:r>
              <a:rPr lang="en-US" dirty="0"/>
              <a:t>/0</a:t>
            </a:r>
          </a:p>
        </p:txBody>
      </p:sp>
    </p:spTree>
    <p:extLst>
      <p:ext uri="{BB962C8B-B14F-4D97-AF65-F5344CB8AC3E}">
        <p14:creationId xmlns:p14="http://schemas.microsoft.com/office/powerpoint/2010/main" val="316865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1BCB7E-B41B-D84A-8CC2-5208066C9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329070"/>
            <a:ext cx="6826102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7ACB45-ACFE-1642-AF9D-1699A8F0F986}"/>
              </a:ext>
            </a:extLst>
          </p:cNvPr>
          <p:cNvSpPr txBox="1"/>
          <p:nvPr/>
        </p:nvSpPr>
        <p:spPr>
          <a:xfrm>
            <a:off x="4125432" y="5316279"/>
            <a:ext cx="432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plot.ly</a:t>
            </a:r>
            <a:r>
              <a:rPr lang="en-US" dirty="0"/>
              <a:t>/~</a:t>
            </a:r>
            <a:r>
              <a:rPr lang="en-US" dirty="0" err="1"/>
              <a:t>jfdatabc</a:t>
            </a:r>
            <a:r>
              <a:rPr lang="en-US" dirty="0"/>
              <a:t>/4</a:t>
            </a:r>
          </a:p>
        </p:txBody>
      </p:sp>
    </p:spTree>
    <p:extLst>
      <p:ext uri="{BB962C8B-B14F-4D97-AF65-F5344CB8AC3E}">
        <p14:creationId xmlns:p14="http://schemas.microsoft.com/office/powerpoint/2010/main" val="2578336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BD92F-97F5-744D-ADAF-FDA472910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60" y="1693768"/>
            <a:ext cx="8825024" cy="5164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373C71-DF11-454D-96E4-CB21EA300D61}"/>
              </a:ext>
            </a:extLst>
          </p:cNvPr>
          <p:cNvSpPr txBox="1"/>
          <p:nvPr/>
        </p:nvSpPr>
        <p:spPr>
          <a:xfrm>
            <a:off x="2870790" y="297712"/>
            <a:ext cx="660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Poverty Rate vs Hospital Count Desert Map</a:t>
            </a:r>
          </a:p>
        </p:txBody>
      </p:sp>
    </p:spTree>
    <p:extLst>
      <p:ext uri="{BB962C8B-B14F-4D97-AF65-F5344CB8AC3E}">
        <p14:creationId xmlns:p14="http://schemas.microsoft.com/office/powerpoint/2010/main" val="875660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D46C71-D745-2A4D-BA79-8A6D96192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86" y="86831"/>
            <a:ext cx="9367284" cy="624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08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60B9CC-BA8C-4A4E-83C8-DF1894F32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A2E78D-DA27-274E-9E77-D731221E907D}"/>
              </a:ext>
            </a:extLst>
          </p:cNvPr>
          <p:cNvSpPr txBox="1"/>
          <p:nvPr/>
        </p:nvSpPr>
        <p:spPr>
          <a:xfrm>
            <a:off x="1562986" y="287079"/>
            <a:ext cx="929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Question:  Was there a correlation between population and number of hospitals?</a:t>
            </a:r>
          </a:p>
        </p:txBody>
      </p:sp>
    </p:spTree>
    <p:extLst>
      <p:ext uri="{BB962C8B-B14F-4D97-AF65-F5344CB8AC3E}">
        <p14:creationId xmlns:p14="http://schemas.microsoft.com/office/powerpoint/2010/main" val="2302886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219612-F1AE-474B-9271-449BC0BA5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205" y="631233"/>
            <a:ext cx="7219506" cy="5576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9C4EA6-521C-F344-99B0-77359547E444}"/>
              </a:ext>
            </a:extLst>
          </p:cNvPr>
          <p:cNvSpPr txBox="1"/>
          <p:nvPr/>
        </p:nvSpPr>
        <p:spPr>
          <a:xfrm>
            <a:off x="2009553" y="446567"/>
            <a:ext cx="7644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Scatter Plot Shows Correlation between population and hospital Count </a:t>
            </a:r>
          </a:p>
        </p:txBody>
      </p:sp>
    </p:spTree>
    <p:extLst>
      <p:ext uri="{BB962C8B-B14F-4D97-AF65-F5344CB8AC3E}">
        <p14:creationId xmlns:p14="http://schemas.microsoft.com/office/powerpoint/2010/main" val="149627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16CB53-43F7-9F4B-AE48-E897A9DC7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13E917-086D-8144-8573-26C8ADF819CC}"/>
              </a:ext>
            </a:extLst>
          </p:cNvPr>
          <p:cNvSpPr txBox="1"/>
          <p:nvPr/>
        </p:nvSpPr>
        <p:spPr>
          <a:xfrm>
            <a:off x="1977656" y="255181"/>
            <a:ext cx="8293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Question:  </a:t>
            </a:r>
            <a:r>
              <a:rPr lang="en-US" dirty="0"/>
              <a:t>Was there a correlation between house hold income and the number of hospitals?</a:t>
            </a:r>
          </a:p>
        </p:txBody>
      </p:sp>
    </p:spTree>
    <p:extLst>
      <p:ext uri="{BB962C8B-B14F-4D97-AF65-F5344CB8AC3E}">
        <p14:creationId xmlns:p14="http://schemas.microsoft.com/office/powerpoint/2010/main" val="27024673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{D1BA77B6-68FA-4241-BA11-044EC6EF72DF}tf10001070</Template>
  <TotalTime>474</TotalTime>
  <Words>95</Words>
  <Application>Microsoft Macintosh PowerPoint</Application>
  <PresentationFormat>Widescreen</PresentationFormat>
  <Paragraphs>12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Rockwell</vt:lpstr>
      <vt:lpstr>Rockwell Condensed</vt:lpstr>
      <vt:lpstr>Rockwell Extra Bold</vt:lpstr>
      <vt:lpstr>Wingdings</vt:lpstr>
      <vt:lpstr>Wood Type</vt:lpstr>
      <vt:lpstr>Analysis of Hospital Data</vt:lpstr>
      <vt:lpstr>GrOUP E Jie, Parker, Sunitha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Data</dc:title>
  <dc:creator>Ram Gopalan</dc:creator>
  <cp:lastModifiedBy>Ram Gopalan</cp:lastModifiedBy>
  <cp:revision>27</cp:revision>
  <dcterms:created xsi:type="dcterms:W3CDTF">2018-11-09T20:05:38Z</dcterms:created>
  <dcterms:modified xsi:type="dcterms:W3CDTF">2018-11-10T15:32:26Z</dcterms:modified>
</cp:coreProperties>
</file>